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61" r:id="rId2"/>
    <p:sldId id="263" r:id="rId3"/>
    <p:sldId id="256" r:id="rId4"/>
    <p:sldId id="257" r:id="rId5"/>
    <p:sldId id="259" r:id="rId6"/>
    <p:sldId id="258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0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E1A6545E-C5EC-4964-AD8C-15BAA4E68D4C}"/>
              </a:ext>
            </a:extLst>
          </p:cNvPr>
          <p:cNvSpPr txBox="1"/>
          <p:nvPr/>
        </p:nvSpPr>
        <p:spPr>
          <a:xfrm>
            <a:off x="0" y="97537"/>
            <a:ext cx="10838688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u="sng" dirty="0"/>
              <a:t>Čím je tvořena moč? Jaké látky obsahuje?</a:t>
            </a:r>
            <a:endParaRPr lang="cs-CZ" dirty="0"/>
          </a:p>
          <a:p>
            <a:r>
              <a:rPr lang="cs-CZ" dirty="0"/>
              <a:t>Přebytečnou tekutinou, solemi a odpadními látkami</a:t>
            </a:r>
          </a:p>
          <a:p>
            <a:r>
              <a:rPr lang="cs-CZ" dirty="0"/>
              <a:t> </a:t>
            </a:r>
            <a:r>
              <a:rPr lang="cs-CZ" u="sng" dirty="0"/>
              <a:t>Kde moč vzniká?</a:t>
            </a:r>
            <a:endParaRPr lang="cs-CZ" dirty="0"/>
          </a:p>
          <a:p>
            <a:r>
              <a:rPr lang="cs-CZ" dirty="0"/>
              <a:t>Vzniká v ledvinách</a:t>
            </a:r>
          </a:p>
          <a:p>
            <a:pPr lvl="0"/>
            <a:r>
              <a:rPr lang="cs-CZ" u="sng" dirty="0"/>
              <a:t>Jaké části vylučovací soustavy jsou v páru (párové)?</a:t>
            </a:r>
            <a:endParaRPr lang="cs-CZ" dirty="0"/>
          </a:p>
          <a:p>
            <a:r>
              <a:rPr lang="cs-CZ" dirty="0"/>
              <a:t>Ledviny a močovody</a:t>
            </a:r>
          </a:p>
          <a:p>
            <a:pPr lvl="0"/>
            <a:r>
              <a:rPr lang="cs-CZ" u="sng" dirty="0"/>
              <a:t>Kolik procent hmotnosti člověka tvoří voda?</a:t>
            </a:r>
            <a:endParaRPr lang="cs-CZ" dirty="0"/>
          </a:p>
          <a:p>
            <a:r>
              <a:rPr lang="cs-CZ" dirty="0"/>
              <a:t>75%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u="sng" dirty="0"/>
              <a:t>Kolik litrů vody průměrně odejde z našeho těla?</a:t>
            </a:r>
            <a:endParaRPr lang="cs-CZ" dirty="0"/>
          </a:p>
          <a:p>
            <a:r>
              <a:rPr lang="cs-CZ" dirty="0"/>
              <a:t>Přibližně 3 litry</a:t>
            </a:r>
          </a:p>
          <a:p>
            <a:pPr lvl="0"/>
            <a:r>
              <a:rPr lang="cs-CZ" u="sng" dirty="0"/>
              <a:t>Co napomáhá správnému fungování vylučovací soustavy?</a:t>
            </a:r>
            <a:endParaRPr lang="cs-CZ" dirty="0"/>
          </a:p>
          <a:p>
            <a:r>
              <a:rPr lang="cs-CZ" dirty="0"/>
              <a:t>Dostatečný příjem tekutin</a:t>
            </a:r>
          </a:p>
          <a:p>
            <a:pPr lvl="0"/>
            <a:r>
              <a:rPr lang="cs-CZ" u="sng" dirty="0"/>
              <a:t>Co se děje v našem tělem, když nás pálí při močení?</a:t>
            </a:r>
            <a:endParaRPr lang="cs-CZ" dirty="0"/>
          </a:p>
          <a:p>
            <a:r>
              <a:rPr lang="cs-CZ" dirty="0"/>
              <a:t>V našich močových cestách se objevila infekce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u="sng" dirty="0"/>
              <a:t>Proč bychom měli spíše pít čistou vodu než slazené nápoje?</a:t>
            </a:r>
            <a:endParaRPr lang="cs-CZ" dirty="0"/>
          </a:p>
          <a:p>
            <a:r>
              <a:rPr lang="cs-CZ" dirty="0"/>
              <a:t>Protože při pití slazených nápojů dostáváme do svého těla příliš cukru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u="sng" dirty="0"/>
              <a:t>Před čím bychom měli naše ledviny chránit?</a:t>
            </a:r>
            <a:endParaRPr lang="cs-CZ" dirty="0"/>
          </a:p>
          <a:p>
            <a:r>
              <a:rPr lang="cs-CZ" dirty="0"/>
              <a:t>Před prochladnutím a nárazem</a:t>
            </a:r>
          </a:p>
          <a:p>
            <a:pPr lvl="0"/>
            <a:r>
              <a:rPr lang="cs-CZ" u="sng" dirty="0"/>
              <a:t>Jaké orgány v našem těle mají vylučovací funkci?</a:t>
            </a:r>
            <a:endParaRPr lang="cs-CZ" dirty="0"/>
          </a:p>
          <a:p>
            <a:r>
              <a:rPr lang="cs-CZ" dirty="0"/>
              <a:t>Orgány vylučovací soustavy, tlusté střevo, kůže, plíce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9720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2FC964AD-F248-4B35-B8F3-BBD8FA990515}"/>
              </a:ext>
            </a:extLst>
          </p:cNvPr>
          <p:cNvSpPr txBox="1"/>
          <p:nvPr/>
        </p:nvSpPr>
        <p:spPr>
          <a:xfrm>
            <a:off x="275207" y="523783"/>
            <a:ext cx="117540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TRÁVICÍ SOUSTAVA – TEST</a:t>
            </a:r>
          </a:p>
          <a:p>
            <a:endParaRPr lang="cs-CZ" dirty="0"/>
          </a:p>
          <a:p>
            <a:r>
              <a:rPr lang="cs-CZ" b="1" dirty="0"/>
              <a:t>SKUPINA A</a:t>
            </a:r>
            <a:r>
              <a:rPr lang="cs-CZ" dirty="0"/>
              <a:t>											</a:t>
            </a:r>
            <a:r>
              <a:rPr lang="cs-CZ" b="1" dirty="0"/>
              <a:t>SKUPINA B</a:t>
            </a:r>
          </a:p>
          <a:p>
            <a:endParaRPr lang="cs-CZ" dirty="0"/>
          </a:p>
          <a:p>
            <a:pPr marL="342900" indent="-342900">
              <a:buAutoNum type="arabicPeriod"/>
            </a:pPr>
            <a:r>
              <a:rPr lang="cs-CZ" dirty="0"/>
              <a:t>JAKÝ ORGÁN V TRÁVICÍ SOUSTAVĚ MÁ 				1. JAKÝ ORGÁN V TRÁVICÍ SOUSTAVĚ MÁ </a:t>
            </a:r>
          </a:p>
          <a:p>
            <a:r>
              <a:rPr lang="cs-CZ" dirty="0"/>
              <a:t>NA STAROSTI </a:t>
            </a:r>
            <a:r>
              <a:rPr lang="cs-CZ" b="1" dirty="0"/>
              <a:t>TRÁVENÍ CUKRŮ?	</a:t>
            </a:r>
            <a:r>
              <a:rPr lang="cs-CZ" dirty="0"/>
              <a:t>						NA STAROSTI </a:t>
            </a:r>
            <a:r>
              <a:rPr lang="cs-CZ" b="1" dirty="0"/>
              <a:t>TRÁVENÍ TUKŮ?</a:t>
            </a:r>
          </a:p>
          <a:p>
            <a:endParaRPr lang="cs-CZ" b="1" dirty="0"/>
          </a:p>
          <a:p>
            <a:r>
              <a:rPr lang="cs-CZ" b="1" dirty="0"/>
              <a:t>2. V JAKÉ ČÁSTI </a:t>
            </a:r>
            <a:r>
              <a:rPr lang="cs-CZ" dirty="0"/>
              <a:t>TRÁVICÍ SOUSTAVY						2. JAKÉ ORGÁNY SE PODÍLEJÍ NA </a:t>
            </a:r>
            <a:r>
              <a:rPr lang="cs-CZ" b="1" dirty="0"/>
              <a:t>ROZMĚLNĚNÍ</a:t>
            </a:r>
            <a:r>
              <a:rPr lang="cs-CZ" dirty="0"/>
              <a:t> DOCHÁZÍ KE </a:t>
            </a:r>
            <a:r>
              <a:rPr lang="cs-CZ" b="1" dirty="0"/>
              <a:t>VSTŘEBÁVÁNÍ POTRAVY DO KRVE?</a:t>
            </a:r>
            <a:r>
              <a:rPr lang="cs-CZ" dirty="0"/>
              <a:t>			</a:t>
            </a:r>
            <a:r>
              <a:rPr lang="cs-CZ" b="1" dirty="0"/>
              <a:t>POTRAVY?</a:t>
            </a:r>
          </a:p>
          <a:p>
            <a:endParaRPr lang="cs-CZ" b="1" dirty="0"/>
          </a:p>
          <a:p>
            <a:r>
              <a:rPr lang="cs-CZ" b="1" dirty="0"/>
              <a:t>3. </a:t>
            </a:r>
            <a:r>
              <a:rPr lang="cs-CZ" dirty="0"/>
              <a:t>K ČEMU MÁME </a:t>
            </a:r>
            <a:r>
              <a:rPr lang="cs-CZ" b="1" dirty="0"/>
              <a:t>TLUSTÉ STŘEVO?						3.</a:t>
            </a:r>
            <a:r>
              <a:rPr lang="cs-CZ" dirty="0"/>
              <a:t>KDE V TRÁVICÍ SOUSTAVĚ SE POTRAVA </a:t>
            </a:r>
            <a:r>
              <a:rPr lang="cs-CZ" b="1" dirty="0"/>
              <a:t>																	ZBAVUJE PŘEBYTEČNÉ VODY?</a:t>
            </a:r>
          </a:p>
          <a:p>
            <a:endParaRPr lang="cs-CZ" b="1" dirty="0"/>
          </a:p>
          <a:p>
            <a:r>
              <a:rPr lang="cs-CZ" b="1" dirty="0"/>
              <a:t>4. ZAPIŠ </a:t>
            </a:r>
            <a:r>
              <a:rPr lang="cs-CZ" dirty="0"/>
              <a:t> VŠECHNY </a:t>
            </a:r>
            <a:r>
              <a:rPr lang="cs-CZ" b="1" dirty="0"/>
              <a:t>ČÁSTI TRÁVICÍ SOUSTAVY.		4. </a:t>
            </a:r>
            <a:r>
              <a:rPr lang="cs-CZ" dirty="0"/>
              <a:t>UVEĎ ALESPOŇ </a:t>
            </a:r>
            <a:r>
              <a:rPr lang="cs-CZ" b="1" dirty="0"/>
              <a:t>3 ZÁSADY ZDRAVÉ VÝŽIVY.</a:t>
            </a:r>
          </a:p>
          <a:p>
            <a:endParaRPr lang="cs-CZ" b="1" dirty="0"/>
          </a:p>
          <a:p>
            <a:r>
              <a:rPr lang="cs-CZ" dirty="0"/>
              <a:t>5. UVEĎ ALESPOŇ </a:t>
            </a:r>
            <a:r>
              <a:rPr lang="cs-CZ" b="1" dirty="0"/>
              <a:t>3 ZÁSADY ZDRAVÉ VÝŽIVY.			5. </a:t>
            </a:r>
            <a:r>
              <a:rPr lang="cs-CZ" dirty="0"/>
              <a:t>JAKÉ ČÁSTI </a:t>
            </a:r>
            <a:r>
              <a:rPr lang="cs-CZ" b="1" dirty="0"/>
              <a:t>TRÁVICÍ SOUSTAVY ZNÁŠ? VYPIŠ JE</a:t>
            </a:r>
          </a:p>
          <a:p>
            <a:endParaRPr lang="cs-CZ" b="1" dirty="0"/>
          </a:p>
          <a:p>
            <a:r>
              <a:rPr lang="cs-CZ" b="1" dirty="0"/>
              <a:t>BONUS: ZAPIŠ COKOLIV CO JEŠTĚ K TRÁVICÍ SOUSTAVĚ VÍŠ……..</a:t>
            </a:r>
          </a:p>
          <a:p>
            <a:endParaRPr lang="cs-CZ" dirty="0"/>
          </a:p>
          <a:p>
            <a:r>
              <a:rPr lang="cs-CZ" dirty="0"/>
              <a:t>							</a:t>
            </a:r>
          </a:p>
        </p:txBody>
      </p:sp>
    </p:spTree>
    <p:extLst>
      <p:ext uri="{BB962C8B-B14F-4D97-AF65-F5344CB8AC3E}">
        <p14:creationId xmlns:p14="http://schemas.microsoft.com/office/powerpoint/2010/main" val="310474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DA7C02-526E-45C4-86DB-4006B5DC06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Co bude dnešním tématem?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9242BC3-4C5B-433E-982A-E4FB5C67A6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NAPOVÍ NÁM OBRÁZKY</a:t>
            </a:r>
          </a:p>
        </p:txBody>
      </p:sp>
    </p:spTree>
    <p:extLst>
      <p:ext uri="{BB962C8B-B14F-4D97-AF65-F5344CB8AC3E}">
        <p14:creationId xmlns:p14="http://schemas.microsoft.com/office/powerpoint/2010/main" val="2923361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cepty na rozkvetlou louku - Zahradacentrum">
            <a:extLst>
              <a:ext uri="{FF2B5EF4-FFF2-40B4-BE49-F238E27FC236}">
                <a16:creationId xmlns:a16="http://schemas.microsoft.com/office/drawing/2014/main" id="{45ED448E-BEB2-4F73-8609-258E02148B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016" y="701612"/>
            <a:ext cx="3378707" cy="2199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ototapeta 3D Muž s velkou hudební symbol poslechu na sluchátka • Pixers® •  Žijeme pro změnu">
            <a:extLst>
              <a:ext uri="{FF2B5EF4-FFF2-40B4-BE49-F238E27FC236}">
                <a16:creationId xmlns:a16="http://schemas.microsoft.com/office/drawing/2014/main" id="{66535384-26FC-479C-AF94-F1C023D4D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401" y="701612"/>
            <a:ext cx="3269551" cy="2449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ilujete dobré jídlo? Následujících pět měst je pro vás jako stvořených -  JenProCestovatele">
            <a:extLst>
              <a:ext uri="{FF2B5EF4-FFF2-40B4-BE49-F238E27FC236}">
                <a16:creationId xmlns:a16="http://schemas.microsoft.com/office/drawing/2014/main" id="{E7A54496-5DAD-4040-A8F1-900E879900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95" y="3684052"/>
            <a:ext cx="3378708" cy="2191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Braillovo písmo – Wikipedie">
            <a:extLst>
              <a:ext uri="{FF2B5EF4-FFF2-40B4-BE49-F238E27FC236}">
                <a16:creationId xmlns:a16="http://schemas.microsoft.com/office/drawing/2014/main" id="{0C25AC68-1831-4B62-8AA4-69CAE739D9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508" y="3629132"/>
            <a:ext cx="3378708" cy="2246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Eye Symbol png download - 512*512 - Free Transparent Perfume png Download.  - CleanPNG / KissPNG">
            <a:extLst>
              <a:ext uri="{FF2B5EF4-FFF2-40B4-BE49-F238E27FC236}">
                <a16:creationId xmlns:a16="http://schemas.microsoft.com/office/drawing/2014/main" id="{A165DD2F-ECA8-4497-9ACE-6A9EFDAA40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8516" y="1988881"/>
            <a:ext cx="3637956" cy="2101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066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1F4E7A-CCD2-42DA-A9DF-F6853DB19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ve dvojici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0D7A1B-0C4B-4507-A01D-C21B3625B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. 1. ZRAKOVÉ VNÍMÁNÍ – ZRAKOVÉ KLAMY</a:t>
            </a:r>
          </a:p>
          <a:p>
            <a:r>
              <a:rPr lang="cs-CZ" dirty="0"/>
              <a:t>2. HMAT </a:t>
            </a:r>
          </a:p>
          <a:p>
            <a:r>
              <a:rPr lang="cs-CZ" dirty="0"/>
              <a:t>3. SLUCH – PÍPNI</a:t>
            </a:r>
          </a:p>
          <a:p>
            <a:endParaRPr lang="cs-CZ" dirty="0"/>
          </a:p>
          <a:p>
            <a:r>
              <a:rPr lang="cs-CZ"/>
              <a:t>TEXTY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2438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3C8030-9125-4E0E-ACE7-260CEFF10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ZAPIŠ SI OTÁZKY A HLEDEJ </a:t>
            </a:r>
            <a:r>
              <a:rPr lang="cs-CZ" dirty="0"/>
              <a:t>ODPOVĚDI NA OTÁZKY UČEBNICE STR. 62-63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CAC4DB-5A65-400F-9451-F03A714AE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1" y="402336"/>
            <a:ext cx="8479535" cy="604723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cs-CZ" sz="4000" b="1" dirty="0"/>
              <a:t>ČICH</a:t>
            </a:r>
            <a:r>
              <a:rPr lang="cs-CZ" sz="4000" dirty="0"/>
              <a:t> – ZA JAKÝCH PODMÍNEK JSME SCHOPNI TOLEROVAT, VYDRŽET NĚJAKÝ ZÁPACH?</a:t>
            </a:r>
          </a:p>
          <a:p>
            <a:endParaRPr lang="cs-CZ" sz="4000" dirty="0"/>
          </a:p>
          <a:p>
            <a:pPr lvl="0"/>
            <a:r>
              <a:rPr lang="cs-CZ" sz="4000" b="1" dirty="0"/>
              <a:t>ZRAK</a:t>
            </a:r>
            <a:r>
              <a:rPr lang="cs-CZ" sz="4000" dirty="0"/>
              <a:t> - DÍKY ČEMU SE DOZVÍDÁME O TOM, CO VIDÍME?</a:t>
            </a:r>
          </a:p>
          <a:p>
            <a:endParaRPr lang="cs-CZ" sz="4000" dirty="0"/>
          </a:p>
          <a:p>
            <a:pPr lvl="0"/>
            <a:r>
              <a:rPr lang="cs-CZ" sz="4000" b="1" dirty="0"/>
              <a:t>SLUCH </a:t>
            </a:r>
            <a:r>
              <a:rPr lang="cs-CZ" sz="4000" dirty="0"/>
              <a:t>- JAKÉ DALŠÍ DŮLEŽITÉ CENTRUM JE V UCHU?</a:t>
            </a:r>
          </a:p>
          <a:p>
            <a:endParaRPr lang="cs-CZ" sz="4000" dirty="0"/>
          </a:p>
          <a:p>
            <a:pPr lvl="0"/>
            <a:r>
              <a:rPr lang="cs-CZ" sz="4000" b="1" dirty="0"/>
              <a:t>CHUŤ </a:t>
            </a:r>
            <a:r>
              <a:rPr lang="cs-CZ" sz="4000" dirty="0"/>
              <a:t>- PROČ, KDYŽ MÁME RÝMU, NÁM JÍDLO NECHUTNÁ TOLIK JAKO JINDY?</a:t>
            </a:r>
          </a:p>
          <a:p>
            <a:r>
              <a:rPr lang="cs-CZ" sz="4000" dirty="0"/>
              <a:t> </a:t>
            </a:r>
          </a:p>
          <a:p>
            <a:r>
              <a:rPr lang="cs-CZ" sz="4000" dirty="0"/>
              <a:t> </a:t>
            </a:r>
          </a:p>
          <a:p>
            <a:pPr lvl="0"/>
            <a:r>
              <a:rPr lang="cs-CZ" sz="4000" b="1" dirty="0"/>
              <a:t>HMAT</a:t>
            </a:r>
            <a:r>
              <a:rPr lang="cs-CZ" sz="4000" dirty="0"/>
              <a:t> - V JAKÝCH ČÁSTECH TĚLA MÁME ULOŽENO NEJVÍCE HMATOVÝCH TĚLÍSEK A PROČ? </a:t>
            </a:r>
            <a:endParaRPr lang="cs-CZ" dirty="0"/>
          </a:p>
          <a:p>
            <a:r>
              <a:rPr lang="cs-CZ" sz="3800" b="1" dirty="0"/>
              <a:t>CO TO JE BRAILLOVO PÍSMO?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8965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3C8030-9125-4E0E-ACE7-260CEFF10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54097"/>
            <a:ext cx="2916409" cy="457092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CAC4DB-5A65-400F-9451-F03A714AE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9546" y="400812"/>
            <a:ext cx="8479535" cy="6047232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cs-CZ" sz="4000" b="1" dirty="0">
                <a:solidFill>
                  <a:srgbClr val="0070C0"/>
                </a:solidFill>
              </a:rPr>
              <a:t>ČICH</a:t>
            </a:r>
            <a:r>
              <a:rPr lang="cs-CZ" sz="4000" dirty="0">
                <a:solidFill>
                  <a:srgbClr val="0070C0"/>
                </a:solidFill>
              </a:rPr>
              <a:t> – ZA JAKÝCH PODMÍNEK JSME SCHOPNI TOLEROVAT, VYDRŽET NĚJAKÝ ZÁPACH?</a:t>
            </a:r>
          </a:p>
          <a:p>
            <a:pPr marL="0" lvl="0" indent="0">
              <a:buNone/>
            </a:pPr>
            <a:r>
              <a:rPr lang="cs-CZ" sz="4000" dirty="0"/>
              <a:t>Když jsme zápachu vystavěni delší dobu</a:t>
            </a:r>
          </a:p>
          <a:p>
            <a:pPr lvl="0"/>
            <a:r>
              <a:rPr lang="cs-CZ" sz="4000" b="1" dirty="0">
                <a:solidFill>
                  <a:srgbClr val="0070C0"/>
                </a:solidFill>
              </a:rPr>
              <a:t>ZRAK</a:t>
            </a:r>
            <a:r>
              <a:rPr lang="cs-CZ" sz="4000" dirty="0">
                <a:solidFill>
                  <a:srgbClr val="0070C0"/>
                </a:solidFill>
              </a:rPr>
              <a:t> - DÍKY ČEMU SE DOZVÍDÁME O TOM, CO VIDÍME?</a:t>
            </a:r>
          </a:p>
          <a:p>
            <a:pPr marL="0" indent="0">
              <a:buNone/>
            </a:pPr>
            <a:r>
              <a:rPr lang="cs-CZ" sz="4000" dirty="0"/>
              <a:t>Díky mozku, který dostává informaci ze zrakového nervu vedoucího z oka</a:t>
            </a:r>
          </a:p>
          <a:p>
            <a:pPr lvl="0"/>
            <a:r>
              <a:rPr lang="cs-CZ" sz="4000" b="1" dirty="0">
                <a:solidFill>
                  <a:srgbClr val="0070C0"/>
                </a:solidFill>
              </a:rPr>
              <a:t>SLUCH </a:t>
            </a:r>
            <a:r>
              <a:rPr lang="cs-CZ" sz="4000" dirty="0">
                <a:solidFill>
                  <a:srgbClr val="0070C0"/>
                </a:solidFill>
              </a:rPr>
              <a:t>- JAKÉ DALŠÍ DŮLEŽITÉ CENTRUM JE V UCHU?</a:t>
            </a:r>
          </a:p>
          <a:p>
            <a:pPr marL="0" indent="0">
              <a:buNone/>
            </a:pPr>
            <a:r>
              <a:rPr lang="cs-CZ" sz="4000" dirty="0"/>
              <a:t>Centrum rovnováhy</a:t>
            </a:r>
          </a:p>
          <a:p>
            <a:pPr lvl="0"/>
            <a:r>
              <a:rPr lang="cs-CZ" sz="4000" b="1" dirty="0">
                <a:solidFill>
                  <a:srgbClr val="0070C0"/>
                </a:solidFill>
              </a:rPr>
              <a:t>CHUŤ </a:t>
            </a:r>
            <a:r>
              <a:rPr lang="cs-CZ" sz="4000" dirty="0">
                <a:solidFill>
                  <a:srgbClr val="0070C0"/>
                </a:solidFill>
              </a:rPr>
              <a:t>- PROČ, KDYŽ MÁME RÝMU, NÁM JÍDLO NECHUTNÁ TOLIK JAKO JINDY?</a:t>
            </a:r>
          </a:p>
          <a:p>
            <a:pPr marL="0" indent="0">
              <a:buNone/>
            </a:pPr>
            <a:r>
              <a:rPr lang="cs-CZ" sz="4000" dirty="0"/>
              <a:t>Když je oslaben čich, je oslabena i chuť.</a:t>
            </a:r>
          </a:p>
          <a:p>
            <a:r>
              <a:rPr lang="cs-CZ" sz="4000" b="1" dirty="0">
                <a:solidFill>
                  <a:srgbClr val="0070C0"/>
                </a:solidFill>
              </a:rPr>
              <a:t>HMAT</a:t>
            </a:r>
            <a:r>
              <a:rPr lang="cs-CZ" sz="4000" dirty="0">
                <a:solidFill>
                  <a:srgbClr val="0070C0"/>
                </a:solidFill>
              </a:rPr>
              <a:t> - V JAKÝCH ČÁSTECH TĚLA MÁME ULOŽENO NEJVÍCE HMATOVÝCH TĚLÍSEK A PROČ? </a:t>
            </a:r>
          </a:p>
          <a:p>
            <a:pPr marL="0" lvl="0" indent="0">
              <a:buNone/>
            </a:pPr>
            <a:r>
              <a:rPr lang="cs-CZ" sz="4000" dirty="0"/>
              <a:t>Na konečcích prstů, dlaní, chodidel a rtů – tyto místa se dotýkají nejvíce věcí - </a:t>
            </a:r>
            <a:r>
              <a:rPr lang="cs-CZ" sz="3200" dirty="0"/>
              <a:t>získávání informací </a:t>
            </a:r>
          </a:p>
          <a:p>
            <a:r>
              <a:rPr lang="cs-CZ" sz="3800" b="1" dirty="0">
                <a:solidFill>
                  <a:srgbClr val="0070C0"/>
                </a:solidFill>
              </a:rPr>
              <a:t>CO TO JE BRAILLOVO PÍSMO?</a:t>
            </a:r>
          </a:p>
          <a:p>
            <a:pPr marL="0" indent="0">
              <a:buNone/>
            </a:pPr>
            <a:r>
              <a:rPr lang="cs-CZ" sz="3800" b="1" dirty="0">
                <a:solidFill>
                  <a:schemeClr val="tx2"/>
                </a:solidFill>
              </a:rPr>
              <a:t>Písmo určené pro slepé – čtou pomocí hmatu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6252328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TM03457475[[fn=Rámeček]]</Template>
  <TotalTime>88</TotalTime>
  <Words>578</Words>
  <Application>Microsoft Office PowerPoint</Application>
  <PresentationFormat>Širokoúhlá obrazovka</PresentationFormat>
  <Paragraphs>73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Corbel</vt:lpstr>
      <vt:lpstr>Wingdings 2</vt:lpstr>
      <vt:lpstr>Rámeček</vt:lpstr>
      <vt:lpstr>Prezentace aplikace PowerPoint</vt:lpstr>
      <vt:lpstr>Prezentace aplikace PowerPoint</vt:lpstr>
      <vt:lpstr>Co bude dnešním tématem?</vt:lpstr>
      <vt:lpstr>Prezentace aplikace PowerPoint</vt:lpstr>
      <vt:lpstr>Práce ve dvojici</vt:lpstr>
      <vt:lpstr>ZAPIŠ SI OTÁZKY A HLEDEJ ODPOVĚDI NA OTÁZKY UČEBNICE STR. 62-63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bude dnešním tématem?</dc:title>
  <dc:creator>MachackovaJ</dc:creator>
  <cp:lastModifiedBy>MachackovaJ</cp:lastModifiedBy>
  <cp:revision>18</cp:revision>
  <dcterms:created xsi:type="dcterms:W3CDTF">2021-05-02T18:01:04Z</dcterms:created>
  <dcterms:modified xsi:type="dcterms:W3CDTF">2022-03-23T18:45:12Z</dcterms:modified>
</cp:coreProperties>
</file>