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382EF-EF45-42A5-B6B8-A1447B6C2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, </a:t>
            </a:r>
            <a:r>
              <a:rPr lang="cs-CZ" dirty="0" err="1"/>
              <a:t>can‘t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D1F73C-E5B6-46E0-A735-3A66A6E6B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60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A83A2-0C84-448F-ACDD-E2A5FEC2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CAN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12268C-4BC5-4E47-8DCB-58BDAB8B0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CAN SWIM.    Umím plavat.</a:t>
            </a:r>
          </a:p>
          <a:p>
            <a:r>
              <a:rPr lang="cs-CZ" dirty="0"/>
              <a:t>I CAN COOK.   Umím vařit.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593482D-9C98-4794-8FE6-7698DAAA3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449" y="3078449"/>
            <a:ext cx="2128551" cy="212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4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0CAB0-033F-4AEF-AC7E-F470CF30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CAN‘T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7B34B-341F-48B4-AE96-2742764C1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CAN‘T SWIM. Neumím plavat.</a:t>
            </a:r>
          </a:p>
          <a:p>
            <a:r>
              <a:rPr lang="cs-CZ" dirty="0"/>
              <a:t>I CAN‘T COOK. Neumím vařit.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F881A18-AF6E-4442-9D9C-CE3BA3DB0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587" y="3067018"/>
            <a:ext cx="1978693" cy="191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8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9F967-BE9C-41CA-BB97-D47C54B6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CAN………..VERY WELL.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25CB15-B143-4810-8275-03EA99B0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CAN SWIM VERY WELL.  Umím velmi dobře plavat.</a:t>
            </a:r>
          </a:p>
          <a:p>
            <a:r>
              <a:rPr lang="cs-CZ" dirty="0"/>
              <a:t>I CAN COOK VERY WELL. Umím velmi dobře vařit.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DB816BA-FFA1-4F40-A4A6-195412FCE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501" y="3044156"/>
            <a:ext cx="2048539" cy="237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5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B819B-331D-4C1C-82AE-3612F646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CAN‘T ……….VERY WELL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31AB6C-A7BB-4484-B5B7-DF9A6557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CAN‘T SWIM VERY WELL.  Neumím moc dobře plavat.</a:t>
            </a:r>
          </a:p>
          <a:p>
            <a:r>
              <a:rPr lang="cs-CZ" dirty="0"/>
              <a:t>I CAN‘T COOK VERY WELL. Neumím moc dobře vařit.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9A1551F-5684-4072-86A8-5D0C59DB9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397" y="3101311"/>
            <a:ext cx="1881765" cy="166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3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2DC09-6250-4ABB-8749-8841CA91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škála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86C6B-3130-4BA9-A2FC-FCD8CCE9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                                                   I CAN SWIM VERY WELL.    100%</a:t>
            </a:r>
          </a:p>
          <a:p>
            <a:endParaRPr lang="cs-CZ" dirty="0"/>
          </a:p>
          <a:p>
            <a:r>
              <a:rPr lang="cs-CZ" dirty="0"/>
              <a:t>                                                      I CAN SWIM.      75%</a:t>
            </a:r>
          </a:p>
          <a:p>
            <a:r>
              <a:rPr lang="cs-CZ" dirty="0"/>
              <a:t>  </a:t>
            </a:r>
          </a:p>
          <a:p>
            <a:r>
              <a:rPr lang="cs-CZ" dirty="0"/>
              <a:t>                                                      I CAN‘T SWIM VERY WELL.   25%</a:t>
            </a:r>
          </a:p>
          <a:p>
            <a:endParaRPr lang="cs-CZ" dirty="0"/>
          </a:p>
          <a:p>
            <a:r>
              <a:rPr lang="cs-CZ" dirty="0"/>
              <a:t>                                                      I CAN‘T SWIM.   0%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5ACE6C-3664-45B2-AADF-8758BBA5F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81" y="2009114"/>
            <a:ext cx="662997" cy="76968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648E28A-0795-47AC-AC1A-1BF1DD30E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581" y="2804201"/>
            <a:ext cx="701101" cy="701101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87B1309-A834-41F8-B001-7F77DFBAF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6477" y="3551006"/>
            <a:ext cx="739204" cy="655377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00FFD0A-AADF-4A50-9914-872B491C5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4421" y="4206383"/>
            <a:ext cx="746825" cy="7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0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85F43-9BF8-45DB-B4BA-D52B615D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96A194-BC53-4D55-B56E-1D5003D2C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VERY WELL  = VELMI DOBŘE</a:t>
            </a:r>
          </a:p>
          <a:p>
            <a:endParaRPr lang="cs-CZ" dirty="0"/>
          </a:p>
          <a:p>
            <a:r>
              <a:rPr lang="cs-CZ"/>
              <a:t>DOPLŇ: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EA1145-B628-47AF-B25E-AD54362AA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02493"/>
            <a:ext cx="5141371" cy="23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57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32</TotalTime>
  <Words>145</Words>
  <Application>Microsoft Office PowerPoint</Application>
  <PresentationFormat>Širokoúhlá obrazovka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Can, can‘t</vt:lpstr>
      <vt:lpstr>CAN    </vt:lpstr>
      <vt:lpstr>CAN‘T</vt:lpstr>
      <vt:lpstr>CAN………..VERY WELL.</vt:lpstr>
      <vt:lpstr>CAN‘T ……….VERY WELL</vt:lpstr>
      <vt:lpstr>škála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Can, can‘t</dc:title>
  <dc:creator>MitchellE</dc:creator>
  <cp:lastModifiedBy>MitchellE</cp:lastModifiedBy>
  <cp:revision>5</cp:revision>
  <dcterms:created xsi:type="dcterms:W3CDTF">2021-10-12T06:52:34Z</dcterms:created>
  <dcterms:modified xsi:type="dcterms:W3CDTF">2021-10-12T11:13:39Z</dcterms:modified>
</cp:coreProperties>
</file>