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02" autoAdjust="0"/>
  </p:normalViewPr>
  <p:slideViewPr>
    <p:cSldViewPr>
      <p:cViewPr varScale="1">
        <p:scale>
          <a:sx n="65" d="100"/>
          <a:sy n="65" d="100"/>
        </p:scale>
        <p:origin x="-86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11C95-A590-496E-ADCE-7F3CD6146D10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28B5A-001C-4BD7-A500-0241694804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371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28B5A-001C-4BD7-A500-02416948048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03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AF76-6A71-4039-A608-23449078DCB3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8473-9CC4-4E74-8461-43933715B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72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AF76-6A71-4039-A608-23449078DCB3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8473-9CC4-4E74-8461-43933715B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8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AF76-6A71-4039-A608-23449078DCB3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8473-9CC4-4E74-8461-43933715B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73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AF76-6A71-4039-A608-23449078DCB3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8473-9CC4-4E74-8461-43933715B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62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AF76-6A71-4039-A608-23449078DCB3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8473-9CC4-4E74-8461-43933715B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29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AF76-6A71-4039-A608-23449078DCB3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8473-9CC4-4E74-8461-43933715B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0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AF76-6A71-4039-A608-23449078DCB3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8473-9CC4-4E74-8461-43933715B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30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AF76-6A71-4039-A608-23449078DCB3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8473-9CC4-4E74-8461-43933715B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97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AF76-6A71-4039-A608-23449078DCB3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8473-9CC4-4E74-8461-43933715B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86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AF76-6A71-4039-A608-23449078DCB3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8473-9CC4-4E74-8461-43933715B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39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AF76-6A71-4039-A608-23449078DCB3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8473-9CC4-4E74-8461-43933715B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33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2AF76-6A71-4039-A608-23449078DCB3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58473-9CC4-4E74-8461-43933715B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23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Včelky 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vyrůstají a žijí</a:t>
            </a:r>
            <a:endParaRPr lang="cs-CZ" dirty="0"/>
          </a:p>
        </p:txBody>
      </p:sp>
      <p:pic>
        <p:nvPicPr>
          <p:cNvPr id="1027" name="Picture 3" descr="C:\Users\hrodek\AppData\Local\Microsoft\Windows\INetCache\IE\80RBQTDI\bee-627558_960_7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6709"/>
            <a:ext cx="2195736" cy="164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025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rodek\Desktop\ČD1_včelky\IMG_20200417_1153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415" y="-165837"/>
            <a:ext cx="2548932" cy="70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682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rodek\Desktop\ČD1_včelky\IMG_20200421_124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8945"/>
            <a:ext cx="5616624" cy="686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233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rodek\Desktop\ČD1_včelky\IMG_20200421_1245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68"/>
            <a:ext cx="5544616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298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rodek\Desktop\ČD1_včelky\IMG_20200421_1245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350" y="0"/>
            <a:ext cx="564693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167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rodek\Desktop\ČD1_včelky\IMG_20200421_124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896" y="0"/>
            <a:ext cx="54648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900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Řekni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alespoň </a:t>
            </a:r>
            <a:r>
              <a:rPr lang="cs-CZ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informace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které ses dozvěděl </a:t>
            </a:r>
            <a:r>
              <a:rPr lang="cs-CZ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včelách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hrodek\AppData\Local\Microsoft\Windows\INetCache\IE\2FJXBO3V\258px-Bienen_mit_Brut_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327660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hrodek\AppData\Local\Microsoft\Windows\INetCache\IE\80RBQTDI\Abeille-bee-profi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40863"/>
            <a:ext cx="2314312" cy="178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hrodek\AppData\Local\Microsoft\Windows\INetCache\IE\VXNIBMXI\flower-3316074__18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71971"/>
            <a:ext cx="3073485" cy="191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1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rodek\Desktop\ČD1_včelky\IMG_20200421_1247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4680520" cy="624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78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rodek\Desktop\ČD1_včelky\IMG_20200421_124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258" y="17240"/>
            <a:ext cx="540060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947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rodek\Desktop\ČD1_včelky\IMG_20200421_1243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616624" cy="689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120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rodek\Desktop\ČD1_včelky\IMG_20200421_1243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6166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365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rodek\Desktop\ČD1_včelky\IMG_20200421_124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26640"/>
            <a:ext cx="5616624" cy="698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317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rodek\Desktop\ČD1_včelky\IMG_20200421_1244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74" y="0"/>
            <a:ext cx="57776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973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rodek\Desktop\ČD1_včelky\IMG_20200417_1154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393" y="-170600"/>
            <a:ext cx="2641735" cy="70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89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rodek\Desktop\ČD1_včelky\IMG_20200421_124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58" y="-14350"/>
            <a:ext cx="5581029" cy="701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0171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17</Words>
  <Application>Microsoft Office PowerPoint</Application>
  <PresentationFormat>Předvádění na obrazovce (4:3)</PresentationFormat>
  <Paragraphs>4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Včelky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Řekni alespoň 3 informace, které ses dozvěděl o včelách.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Včelky </dc:title>
  <dc:creator>Kamil Hrodek</dc:creator>
  <cp:lastModifiedBy>Kamil Hrodek</cp:lastModifiedBy>
  <cp:revision>15</cp:revision>
  <dcterms:created xsi:type="dcterms:W3CDTF">2020-04-22T08:07:15Z</dcterms:created>
  <dcterms:modified xsi:type="dcterms:W3CDTF">2020-04-22T08:49:43Z</dcterms:modified>
</cp:coreProperties>
</file>